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2" r:id="rId2"/>
    <p:sldId id="393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C04BE-77BA-30CC-C1C4-4D5E155B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48338-C2D6-47B2-5293-DEC8CC2C2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C3DDD-A06C-76D0-C0DE-6858E6786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3D69E-7A04-D7DF-E43A-A8D9D20C7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68FE4-8973-721C-EE85-2B7B38C6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D37D8-F661-494B-5D7B-0209C0508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41E37-678F-43E5-9CA3-F02933B23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2C7BF-FA0C-0B22-C301-007558422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1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0C52C-CE22-D3C0-A8F9-D2E79380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20F6E-6894-6C00-6282-A658E69CD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9CF3E-09E6-F0C2-98F5-030F01B31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32BB-69C2-70A9-B013-2DB0C4659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3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CEFC-AC7B-ED6A-3F45-271E4A976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8E97DC-31B3-0358-618E-23A9B08B6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61EF7-A883-687E-9614-989A275D4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53C97-A417-6940-4163-51531CB8D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9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82D7-742D-C8B3-E997-F0F488FA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A1D08-996B-8529-43BE-32EFB5FA1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ECEB0-A118-4E87-2A00-48C9AE744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B4A2-8809-0C4A-339B-03F326D3A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0315-E8C8-F1FE-DA04-4A6B7D87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A2831-6DA8-7F59-26C9-11D113DB1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C7716-B6F4-6BB0-3B95-7FB335F1A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50A23-AC4C-937B-843C-4DAFE80DC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2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E0E6-6183-998C-F80F-DFABFB554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E6240-D1C2-D079-6578-840B23208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B9F944-2AE9-A3AB-2765-BE8C40CE9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5356B-4813-C954-95E0-BE242F939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2E8C8-A822-D171-6981-BBDEE53A8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9895B-5FE1-0F12-4721-8E7679108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1723C-3BCE-D556-0631-0231B2D97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C860-36B7-35C9-41D2-57F42A092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42F05-0ADA-070D-17F0-8A6DC5A51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374D6-F769-767A-32D8-EDEC627B0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4D357-1820-5E36-5512-2099E1D5E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6F5A9-DF50-1EE9-DFAF-BB36CFEAE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3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58639-E489-2E6B-7DBF-D12F33BD6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25734-AAAA-10A7-F735-858E0B00F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94CDA-B447-5AEF-DD68-80FEDCB12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A9DF1-306E-E48E-B9E9-BFFBF9FC3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8F81F-6282-C925-41D7-B1DE5C9E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AAE19-8279-04C9-DD88-C1A65D49A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77662-9E9F-15FD-4D2A-E41A02F1C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F06B7-BEAF-F57B-D211-F84BA116F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1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A24B8-4658-79B1-5877-594723212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29BEC-17F6-7977-5A39-983135C82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9EB02-320A-641F-AA92-39E822AAD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5ED0-895A-9AB7-AF8C-406F60B6F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0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B0FBD-E7CE-A3D0-FD94-B8F37A849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FC126-D9DE-D91A-D380-54D93DDAE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2A732-5BBC-EB3C-1975-49AF33DB2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F5090-752D-9A33-DDEB-A0BE0D146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6931-714B-10F2-DF87-D15F32D9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805CE9-123C-7BC7-AE7F-485E87527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08EB32-D40D-D3AB-7FDF-0CBD78B12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C00D4-7093-B1DF-94E4-36A2B641C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1734-5494-A045-56C1-55B7FB732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450252-F043-E49F-EB38-F91AE66B6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62E08-FAC8-1D76-539B-A4FF619AC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EC6B1-353E-542C-D0DC-31BFE21FA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3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69019-75D1-1481-2D1A-733286AB6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CD97D-4D9F-5C69-7878-3ADCAB4F8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12F68-397A-74FB-A3C5-3A800F472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D2A5A-5750-34D0-BFED-0EE88FA97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5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CDF7B-677C-6F47-314E-1F621C41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30929-6AE3-81B1-5D35-BB7C67B52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7C4E9-ADDE-708F-92CE-018178F5F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FE08B-8AB9-4FA8-25A1-FD8F45908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EEE004B3-2395-C62D-2174-50DB977CFD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D0A66-3B8B-F458-8C43-23001B5A6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53771164-108A-EA8A-CDA1-AC4CA4B97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1029C-612F-A42B-9E95-F06F15D2E8E0}"/>
              </a:ext>
            </a:extLst>
          </p:cNvPr>
          <p:cNvSpPr txBox="1"/>
          <p:nvPr/>
        </p:nvSpPr>
        <p:spPr>
          <a:xfrm>
            <a:off x="480164" y="917543"/>
            <a:ext cx="6183683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मरकुस 11:12-14,20-26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और जब कभी तुम खड़े हुए प्रार्थना करते हो तो यदि तुम्हारे मन में किसी के प्रति कुछ विरोध हो, तो क्षमा करो : इसलिये कि तुम्हारा स्वर्गीय पिता भी तुम्हारे अपराध क्षमा करे।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 [और यदि तुम क्षमा न करो तो तुम्हारा पिता भी जो स्वर्ग में है, तुम्हारा अपराध क्षमा न करेगा। ”]</a:t>
            </a:r>
          </a:p>
        </p:txBody>
      </p:sp>
    </p:spTree>
    <p:extLst>
      <p:ext uri="{BB962C8B-B14F-4D97-AF65-F5344CB8AC3E}">
        <p14:creationId xmlns:p14="http://schemas.microsoft.com/office/powerpoint/2010/main" val="245168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92D82-1148-A682-CB8F-152825DE4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aising his hand to the sky&#10;&#10;AI-generated content may be incorrect.">
            <a:extLst>
              <a:ext uri="{FF2B5EF4-FFF2-40B4-BE49-F238E27FC236}">
                <a16:creationId xmlns:a16="http://schemas.microsoft.com/office/drawing/2014/main" id="{8C1D7D90-9868-64CA-18A8-45895041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DBC629-230F-C4B9-B5BB-A35368E438DA}"/>
              </a:ext>
            </a:extLst>
          </p:cNvPr>
          <p:cNvSpPr txBox="1"/>
          <p:nvPr/>
        </p:nvSpPr>
        <p:spPr>
          <a:xfrm>
            <a:off x="680581" y="3085059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यीशु ने क्या किया?</a:t>
            </a:r>
          </a:p>
        </p:txBody>
      </p:sp>
    </p:spTree>
    <p:extLst>
      <p:ext uri="{BB962C8B-B14F-4D97-AF65-F5344CB8AC3E}">
        <p14:creationId xmlns:p14="http://schemas.microsoft.com/office/powerpoint/2010/main" val="8486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60944-CC77-2976-31AB-CD703633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aising his hand to the sky&#10;&#10;AI-generated content may be incorrect.">
            <a:extLst>
              <a:ext uri="{FF2B5EF4-FFF2-40B4-BE49-F238E27FC236}">
                <a16:creationId xmlns:a16="http://schemas.microsoft.com/office/drawing/2014/main" id="{36EBF73E-0099-3C44-E68E-7F84D543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3873D-2226-6754-7180-499826FEA4A7}"/>
              </a:ext>
            </a:extLst>
          </p:cNvPr>
          <p:cNvSpPr txBox="1"/>
          <p:nvPr/>
        </p:nvSpPr>
        <p:spPr>
          <a:xfrm>
            <a:off x="480164" y="792283"/>
            <a:ext cx="6559463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मरकुस 4:35-41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35 उसी दिन जब साँझ हुई, तो उसने चेलों से कहा, “आओ, हम पार चलें।”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36 और वे भीड़ को छोड़कर जैसा वह था, वैसा ही उसे नाव पर साथ ले चले; और उसके साथ और भी नावें थीं।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 तब बड़ी आँधी आई, और लहरें नाव पर यहाँ तक लगीं कि वह पानी से भरी जाती थी। </a:t>
            </a:r>
          </a:p>
        </p:txBody>
      </p:sp>
    </p:spTree>
    <p:extLst>
      <p:ext uri="{BB962C8B-B14F-4D97-AF65-F5344CB8AC3E}">
        <p14:creationId xmlns:p14="http://schemas.microsoft.com/office/powerpoint/2010/main" val="402989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C9254-C2FD-0022-B873-47B0A375A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aising his hand to the sky&#10;&#10;AI-generated content may be incorrect.">
            <a:extLst>
              <a:ext uri="{FF2B5EF4-FFF2-40B4-BE49-F238E27FC236}">
                <a16:creationId xmlns:a16="http://schemas.microsoft.com/office/drawing/2014/main" id="{A299C63B-090B-489C-A547-0A98C48980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230B07-0755-E68B-9EE3-9031BB2B8AAB}"/>
              </a:ext>
            </a:extLst>
          </p:cNvPr>
          <p:cNvSpPr txBox="1"/>
          <p:nvPr/>
        </p:nvSpPr>
        <p:spPr>
          <a:xfrm>
            <a:off x="517742" y="1188386"/>
            <a:ext cx="6672198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मरकुस 4:35-41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 पर वह आप पिछले भाग में गद्दी पर सो रहा था। तब उन्होंने उसे जगाकर उससे कहा, “हे गुरु, क्या तुझे चिन्ता नहीं कि हम नष्‍ट हुए जाते हैं?”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39 तब उसने उठकर आँधी को डाँटा, और पानी से कहा, “शान्त रह, थम जा!” और आँधी थम गई और बड़ा चैन हो गया; </a:t>
            </a:r>
          </a:p>
        </p:txBody>
      </p:sp>
    </p:spTree>
    <p:extLst>
      <p:ext uri="{BB962C8B-B14F-4D97-AF65-F5344CB8AC3E}">
        <p14:creationId xmlns:p14="http://schemas.microsoft.com/office/powerpoint/2010/main" val="153798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6CCB3-6714-4345-15A5-D3B256784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aising his hand to the sky&#10;&#10;AI-generated content may be incorrect.">
            <a:extLst>
              <a:ext uri="{FF2B5EF4-FFF2-40B4-BE49-F238E27FC236}">
                <a16:creationId xmlns:a16="http://schemas.microsoft.com/office/drawing/2014/main" id="{86B926ED-2DA9-CEB0-95B7-A645171E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9F2DF-5BA3-00F7-3DF2-9DF889AC0865}"/>
              </a:ext>
            </a:extLst>
          </p:cNvPr>
          <p:cNvSpPr txBox="1"/>
          <p:nvPr/>
        </p:nvSpPr>
        <p:spPr>
          <a:xfrm>
            <a:off x="542794" y="1730073"/>
            <a:ext cx="6672198" cy="339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मरकुस 4:35-41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40 और उनसे कहा, “तुम क्यों डरते हो? क्या तुम्हें अब तक विश्‍वास नहीं?”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41 वे बहुत ही डर गए और आपस में बोले, “यह कौन है कि आँधी और पानी भी उसकी आज्ञा मानते हैं?”</a:t>
            </a:r>
          </a:p>
        </p:txBody>
      </p:sp>
    </p:spTree>
    <p:extLst>
      <p:ext uri="{BB962C8B-B14F-4D97-AF65-F5344CB8AC3E}">
        <p14:creationId xmlns:p14="http://schemas.microsoft.com/office/powerpoint/2010/main" val="277824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193F-B388-28A8-A247-A77095DE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35F1D2-AF6D-573D-C2F9-C171D38BA631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D19031E5-5061-7738-0E4B-0802F39EC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5E451-9236-D05F-E923-6673D909D863}"/>
              </a:ext>
            </a:extLst>
          </p:cNvPr>
          <p:cNvSpPr txBox="1"/>
          <p:nvPr/>
        </p:nvSpPr>
        <p:spPr>
          <a:xfrm>
            <a:off x="680581" y="2272836"/>
            <a:ext cx="629641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जब आप पहाड़ों और तूफ़ानों  का सामना करें, तो उस परिस्थिति पर परमेश्वर में अपने विश्वास को लागू करें</a:t>
            </a:r>
          </a:p>
        </p:txBody>
      </p:sp>
    </p:spTree>
    <p:extLst>
      <p:ext uri="{BB962C8B-B14F-4D97-AF65-F5344CB8AC3E}">
        <p14:creationId xmlns:p14="http://schemas.microsoft.com/office/powerpoint/2010/main" val="307346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746F3-855B-E470-F7BC-AD70DD284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886B6A-D6F0-897E-FAA9-8E58600DF4CE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ADAD5279-0A9F-E51F-FA92-2EBB9A71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0056B-757B-A221-3F16-94855198B2AC}"/>
              </a:ext>
            </a:extLst>
          </p:cNvPr>
          <p:cNvSpPr txBox="1"/>
          <p:nvPr/>
        </p:nvSpPr>
        <p:spPr>
          <a:xfrm>
            <a:off x="680581" y="2934746"/>
            <a:ext cx="6296415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परमेश्वर पर विश्वास रखें।</a:t>
            </a:r>
          </a:p>
        </p:txBody>
      </p:sp>
    </p:spTree>
    <p:extLst>
      <p:ext uri="{BB962C8B-B14F-4D97-AF65-F5344CB8AC3E}">
        <p14:creationId xmlns:p14="http://schemas.microsoft.com/office/powerpoint/2010/main" val="226039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034D-447B-AFA2-B03B-860FF6C57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F98B9C-1CA1-87D2-444A-3FDE36307D19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2977540E-A492-C525-0ABB-BB73606D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2BD2BD-A8CC-76C8-F4D6-AC8FD2E35C88}"/>
              </a:ext>
            </a:extLst>
          </p:cNvPr>
          <p:cNvSpPr txBox="1"/>
          <p:nvPr/>
        </p:nvSpPr>
        <p:spPr>
          <a:xfrm>
            <a:off x="680581" y="2842992"/>
            <a:ext cx="6872614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पहाड़, तूफ़ान और लहरों से बात करें।</a:t>
            </a:r>
          </a:p>
        </p:txBody>
      </p:sp>
    </p:spTree>
    <p:extLst>
      <p:ext uri="{BB962C8B-B14F-4D97-AF65-F5344CB8AC3E}">
        <p14:creationId xmlns:p14="http://schemas.microsoft.com/office/powerpoint/2010/main" val="129670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73486-CFDD-760E-B14E-2E76C5B3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F17965-5408-7B9F-DBD8-F5038D2629AA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6C00DF5E-0B47-2BDF-4665-C877BC84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CB5D76-44EB-8690-2B0D-F16903E64A5F}"/>
              </a:ext>
            </a:extLst>
          </p:cNvPr>
          <p:cNvSpPr txBox="1"/>
          <p:nvPr/>
        </p:nvSpPr>
        <p:spPr>
          <a:xfrm>
            <a:off x="680581" y="2842992"/>
            <a:ext cx="6672197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प्रार्थना करें और विश्वास रखें कि कार्य पूरा हो चुका है।</a:t>
            </a:r>
          </a:p>
        </p:txBody>
      </p:sp>
    </p:spTree>
    <p:extLst>
      <p:ext uri="{BB962C8B-B14F-4D97-AF65-F5344CB8AC3E}">
        <p14:creationId xmlns:p14="http://schemas.microsoft.com/office/powerpoint/2010/main" val="162525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2BFF4-94E2-6DC5-2002-F71398939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48BE01-5FCF-CA02-FE23-44512B7DD65E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7A69C22E-AFD6-1A1C-CD26-35DEC32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D4CD06-7E6B-4284-3223-3A42E86FFBA5}"/>
              </a:ext>
            </a:extLst>
          </p:cNvPr>
          <p:cNvSpPr txBox="1"/>
          <p:nvPr/>
        </p:nvSpPr>
        <p:spPr>
          <a:xfrm>
            <a:off x="680582" y="2842992"/>
            <a:ext cx="6258838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परमेश्वर के सामने अपना हृदय शुद्ध रखें।</a:t>
            </a:r>
          </a:p>
        </p:txBody>
      </p:sp>
    </p:spTree>
    <p:extLst>
      <p:ext uri="{BB962C8B-B14F-4D97-AF65-F5344CB8AC3E}">
        <p14:creationId xmlns:p14="http://schemas.microsoft.com/office/powerpoint/2010/main" val="277140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6B5B-5D38-787B-908F-06887C40F357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1C919174-E907-EA0B-B834-26D8AA48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2E067-85C0-ABB3-4456-64D16367E307}"/>
              </a:ext>
            </a:extLst>
          </p:cNvPr>
          <p:cNvSpPr txBox="1"/>
          <p:nvPr/>
        </p:nvSpPr>
        <p:spPr>
          <a:xfrm>
            <a:off x="705633" y="2830466"/>
            <a:ext cx="629641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प्रभु यीशु – हमारा उदाहरण, हमारा आदर्श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8F70A-B83F-81A6-058C-883258A95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850D43-D335-4EB6-FC48-855F013FF713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86F1E52C-3824-6136-C266-7919B70E5C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2FCFC-E73E-8103-5A2F-A8CCAAF27C62}"/>
              </a:ext>
            </a:extLst>
          </p:cNvPr>
          <p:cNvSpPr txBox="1"/>
          <p:nvPr/>
        </p:nvSpPr>
        <p:spPr>
          <a:xfrm>
            <a:off x="680581" y="776273"/>
            <a:ext cx="62087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कुरिन्थियों 15:45-49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45 ऐसा ही लिखा भी है, कि “प्रथम मनुष्य, अर्थात् आदम जीवित प्राणी बना” और अन्तिम आदम, जीवनदायक आत्मा बना।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46 परन्तु पहले आत्मिक न था पर स्वाभाविक था, इसके बाद आत्मिक हुआ।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47 प्रथम मनुष्य धरती से अर्थात् मिट्टी का था; दूसरा मनुष्य स्वर्गीय है। </a:t>
            </a:r>
          </a:p>
        </p:txBody>
      </p:sp>
    </p:spTree>
    <p:extLst>
      <p:ext uri="{BB962C8B-B14F-4D97-AF65-F5344CB8AC3E}">
        <p14:creationId xmlns:p14="http://schemas.microsoft.com/office/powerpoint/2010/main" val="191119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2D365-588D-CAEB-E414-D09B7D5E9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644840-A03A-3BE6-925A-CF179705D4B1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DF2154DE-6027-1CF1-A436-6C4A118C7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87EA2-8AA5-189A-995D-681E15FEE75B}"/>
              </a:ext>
            </a:extLst>
          </p:cNvPr>
          <p:cNvSpPr txBox="1"/>
          <p:nvPr/>
        </p:nvSpPr>
        <p:spPr>
          <a:xfrm>
            <a:off x="680581" y="1377522"/>
            <a:ext cx="6208734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कुरिन्थियों 15:45-49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48 जैसा वह मिट्टी का था, वैसे ही वे भी हैं जो मिट्टी के हैं; और जैसा वह स्वर्गीय है, वैसे ही वे भी हैं जो स्वर्गीय हैं।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49 और जैसे हम ने उसका रूप धारण किया जो मिट्टी का था वैसे ही उस स्वर्गीय का रूप भी धारण करेंगे। </a:t>
            </a:r>
          </a:p>
        </p:txBody>
      </p:sp>
    </p:spTree>
    <p:extLst>
      <p:ext uri="{BB962C8B-B14F-4D97-AF65-F5344CB8AC3E}">
        <p14:creationId xmlns:p14="http://schemas.microsoft.com/office/powerpoint/2010/main" val="363892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51728-DB1D-FB4B-1AE9-77406411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7F4E97-DBB8-B628-B430-7107D691FD50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2" name="Picture 1" descr="A person standing on a mountain&#10;&#10;AI-generated content may be incorrect.">
            <a:extLst>
              <a:ext uri="{FF2B5EF4-FFF2-40B4-BE49-F238E27FC236}">
                <a16:creationId xmlns:a16="http://schemas.microsoft.com/office/drawing/2014/main" id="{82B0C341-D4DC-5EA8-D3D5-D141EC4B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FFAC5-83CC-7592-DCF3-8B592E712CB5}"/>
              </a:ext>
            </a:extLst>
          </p:cNvPr>
          <p:cNvSpPr txBox="1"/>
          <p:nvPr/>
        </p:nvSpPr>
        <p:spPr>
          <a:xfrm>
            <a:off x="517741" y="646700"/>
            <a:ext cx="6835035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इब्रानियों 10:5,7,9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इसी कारण वह जगत में आते समय कहता है, “बलिदान और भेंट तू ने न चाही, पर मेरे लिये एक देह तैयार की।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तब मैं ने कहा, ‘देख, मैं आ गया हूँ, पवित्रशास्त्र में मेरे विषय में लिखा हुआ है, ताकि हे परमेश्‍वर, तेरी इच्छा पूरी करूँ’।”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फिर यह भी कहता है, “देख, मैं आ गया हूँ, ताकि तेरी इच्छा पूरी करूँ,” अत: वह पहले को उठा देता है, ताकि दूसरे को नियुक्‍त करे। </a:t>
            </a:r>
          </a:p>
        </p:txBody>
      </p:sp>
    </p:spTree>
    <p:extLst>
      <p:ext uri="{BB962C8B-B14F-4D97-AF65-F5344CB8AC3E}">
        <p14:creationId xmlns:p14="http://schemas.microsoft.com/office/powerpoint/2010/main" val="177913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B8764-FCE3-5935-51D0-F3A987D3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3D450B92-2EC7-A2FB-86F9-B387EBBE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08CA8F-2834-0C88-BE54-3405F55A2F47}"/>
              </a:ext>
            </a:extLst>
          </p:cNvPr>
          <p:cNvSpPr txBox="1"/>
          <p:nvPr/>
        </p:nvSpPr>
        <p:spPr>
          <a:xfrm>
            <a:off x="680581" y="3085059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यीशु ने क्या सिखाया?</a:t>
            </a:r>
          </a:p>
        </p:txBody>
      </p:sp>
    </p:spTree>
    <p:extLst>
      <p:ext uri="{BB962C8B-B14F-4D97-AF65-F5344CB8AC3E}">
        <p14:creationId xmlns:p14="http://schemas.microsoft.com/office/powerpoint/2010/main" val="183604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713D-7517-4032-96F4-A32549B38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E5C66AAD-A756-4905-0E65-948EF810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712096-87A3-D4DE-9A4F-3D3CE7DC4BC5}"/>
              </a:ext>
            </a:extLst>
          </p:cNvPr>
          <p:cNvSpPr txBox="1"/>
          <p:nvPr/>
        </p:nvSpPr>
        <p:spPr>
          <a:xfrm>
            <a:off x="517742" y="646700"/>
            <a:ext cx="6183683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मरकुस 11:12-14,20-26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दूसरे दिन जब वे बैतनिय्याह से निकले तो उसको भूख लगी।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 वह दूर से अंजीर का एक हरा पेड़ देखकर निकट गया कि क्या जाने उसमें कुछ पाए : पर पत्तों को छोड़ कुछ न पाया; क्योंकि फल का समय न था।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 इस पर उसने उससे कहा, “अब से कोई तेरा फल कभी न खाए!” और उसके चेले सुन रहे थे। </a:t>
            </a:r>
          </a:p>
        </p:txBody>
      </p:sp>
    </p:spTree>
    <p:extLst>
      <p:ext uri="{BB962C8B-B14F-4D97-AF65-F5344CB8AC3E}">
        <p14:creationId xmlns:p14="http://schemas.microsoft.com/office/powerpoint/2010/main" val="288591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D495-A5B0-9CF8-2231-0C40AD88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CDD33A87-5643-70FD-AB65-062CF53102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BB1A19-697F-9448-DFB1-5E0F91706640}"/>
              </a:ext>
            </a:extLst>
          </p:cNvPr>
          <p:cNvSpPr txBox="1"/>
          <p:nvPr/>
        </p:nvSpPr>
        <p:spPr>
          <a:xfrm>
            <a:off x="517742" y="646700"/>
            <a:ext cx="6183683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मरकुस 11:12-14,20-26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फिर भोर को जब वे उधर से जाते थे तो उन्होंने उस अंजीर के पेड़ को जड़ तक सूखा हुआ देखा।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 पतरस को वह बात स्मरण आई, और उसने उससे कहा, “हे रब्बी, देख! यह अंजीर का पेड़ जिसे तू ने स्राप दिया था, सूख गया है।”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 यीशु ने उस को उत्तर दिया, “परमेश्‍वर पर विश्‍वास रखो। </a:t>
            </a:r>
          </a:p>
        </p:txBody>
      </p:sp>
    </p:spTree>
    <p:extLst>
      <p:ext uri="{BB962C8B-B14F-4D97-AF65-F5344CB8AC3E}">
        <p14:creationId xmlns:p14="http://schemas.microsoft.com/office/powerpoint/2010/main" val="344321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ADC9B-5B35-853F-0A01-C9CB5889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DE8EF63A-2617-0D93-137C-71A66A2B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0A008-161C-1BAC-3245-CFFDD11D072A}"/>
              </a:ext>
            </a:extLst>
          </p:cNvPr>
          <p:cNvSpPr txBox="1"/>
          <p:nvPr/>
        </p:nvSpPr>
        <p:spPr>
          <a:xfrm>
            <a:off x="492690" y="375856"/>
            <a:ext cx="6183683" cy="610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मरकुस 11:12-14,20-26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 मैं तुम से सच कहता हूँ कि जो कोई इस पहाड़ से कहे, ‘तू उखड़ जा, और समुद्र में जा पड़,’ और अपने मन में सन्देह न करे, वरन् प्रतीति करे कि जो कहता हूँ वह हो जाएगा, तो उसके लिये वही होगा।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इसलिये मैं तुम से कहता हूँ कि जो कुछ तुम प्रार्थना करके माँगो, तो प्रतीति कर लो कि तुम्हें मिल गया, और तुम्हारे लिये हो जाएगा। </a:t>
            </a:r>
          </a:p>
        </p:txBody>
      </p:sp>
    </p:spTree>
    <p:extLst>
      <p:ext uri="{BB962C8B-B14F-4D97-AF65-F5344CB8AC3E}">
        <p14:creationId xmlns:p14="http://schemas.microsoft.com/office/powerpoint/2010/main" val="32015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16279</TotalTime>
  <Words>843</Words>
  <Application>Microsoft Macintosh PowerPoint</Application>
  <PresentationFormat>Widescreen</PresentationFormat>
  <Paragraphs>71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3211</cp:revision>
  <dcterms:created xsi:type="dcterms:W3CDTF">2022-04-28T10:27:37Z</dcterms:created>
  <dcterms:modified xsi:type="dcterms:W3CDTF">2026-04-09T11:40:37Z</dcterms:modified>
</cp:coreProperties>
</file>